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1"/>
  </p:notesMasterIdLst>
  <p:sldIdLst>
    <p:sldId id="401" r:id="rId5"/>
    <p:sldId id="402" r:id="rId6"/>
    <p:sldId id="407" r:id="rId7"/>
    <p:sldId id="403" r:id="rId8"/>
    <p:sldId id="404" r:id="rId9"/>
    <p:sldId id="41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849C2B-E774-40CE-A281-48EBDA06A7AD}" v="1" dt="2023-08-24T12:36:02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8" autoAdjust="0"/>
  </p:normalViewPr>
  <p:slideViewPr>
    <p:cSldViewPr snapToGrid="0">
      <p:cViewPr varScale="1">
        <p:scale>
          <a:sx n="77" d="100"/>
          <a:sy n="77" d="100"/>
        </p:scale>
        <p:origin x="232" y="72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8/24/2023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hu-hu/foto/alkalmazott-alkalmi-kabat-arckifejezes-asztal-842567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Corsair</a:t>
            </a:r>
            <a:br>
              <a:rPr lang="en-US" sz="6600" dirty="0"/>
            </a:br>
            <a:r>
              <a:rPr lang="en-US" sz="6600" dirty="0"/>
              <a:t>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ליאור שלום</a:t>
            </a:r>
          </a:p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עומר אהרון</a:t>
            </a:r>
          </a:p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נטע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שוורצפוקס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כהנא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תיאור </a:t>
            </a:r>
            <a:r>
              <a:rPr lang="he-IL" dirty="0" err="1"/>
              <a:t>הפרוייקט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/>
              <a:t> </a:t>
            </a:r>
            <a:r>
              <a:rPr lang="en-US" dirty="0"/>
              <a:t>multi threading</a:t>
            </a:r>
            <a:r>
              <a:rPr lang="he-IL" dirty="0"/>
              <a:t>אפליקציית  </a:t>
            </a:r>
            <a:endParaRPr lang="en-US" dirty="0"/>
          </a:p>
          <a:p>
            <a:pPr algn="r"/>
            <a:r>
              <a:rPr lang="he-IL" dirty="0"/>
              <a:t>המאפשרת למשתמש להוריד למחשב קבצי שירים לפי רשימת השמעה כבקשתו.</a:t>
            </a:r>
          </a:p>
          <a:p>
            <a:pPr algn="r"/>
            <a:r>
              <a:rPr lang="he-IL" dirty="0"/>
              <a:t>חיפוש רשימת ההשמעה ומציאת השירים יעשה  </a:t>
            </a:r>
            <a:r>
              <a:rPr lang="en-US" dirty="0"/>
              <a:t>AWS</a:t>
            </a:r>
            <a:r>
              <a:rPr lang="he-IL" dirty="0"/>
              <a:t>בסביבת דוקר ב- </a:t>
            </a:r>
            <a:r>
              <a:rPr lang="en-US" dirty="0"/>
              <a:t> </a:t>
            </a:r>
          </a:p>
          <a:p>
            <a:pPr algn="r"/>
            <a:r>
              <a:rPr lang="en-US" dirty="0"/>
              <a:t>qt</a:t>
            </a:r>
            <a:r>
              <a:rPr lang="he-IL" dirty="0"/>
              <a:t>לניהול ממשק המשתמש נעזר בספריית </a:t>
            </a:r>
          </a:p>
          <a:p>
            <a:pPr algn="r"/>
            <a:r>
              <a:rPr lang="he-IL" dirty="0"/>
              <a:t>לשם ניהול הדאטה של האפליקציה ושמירת פרטי 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</a:t>
            </a:r>
            <a:r>
              <a:rPr lang="en-US" dirty="0" err="1"/>
              <a:t>dataBase</a:t>
            </a:r>
            <a:r>
              <a:rPr lang="he-IL" dirty="0"/>
              <a:t>השירים נשתמש ב </a:t>
            </a:r>
            <a:endParaRPr lang="en-US" dirty="0"/>
          </a:p>
        </p:txBody>
      </p:sp>
      <p:sp>
        <p:nvSpPr>
          <p:cNvPr id="2" name="Content Placeholder 10">
            <a:extLst>
              <a:ext uri="{FF2B5EF4-FFF2-40B4-BE49-F238E27FC236}">
                <a16:creationId xmlns:a16="http://schemas.microsoft.com/office/drawing/2014/main" id="{3B3CAAF9-CF74-0718-0EE3-E8E42A1C430D}"/>
              </a:ext>
            </a:extLst>
          </p:cNvPr>
          <p:cNvSpPr txBox="1">
            <a:spLocks/>
          </p:cNvSpPr>
          <p:nvPr/>
        </p:nvSpPr>
        <p:spPr>
          <a:xfrm>
            <a:off x="4399426" y="5619553"/>
            <a:ext cx="6954374" cy="1051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1E439B4-4756-62C5-DA87-4E048D810FFF}"/>
              </a:ext>
            </a:extLst>
          </p:cNvPr>
          <p:cNvSpPr txBox="1"/>
          <p:nvPr/>
        </p:nvSpPr>
        <p:spPr>
          <a:xfrm>
            <a:off x="4827757" y="566967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https://github.com/h74-projects/corsair-player</a:t>
            </a:r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design</a:t>
            </a:r>
          </a:p>
        </p:txBody>
      </p:sp>
      <p:pic>
        <p:nvPicPr>
          <p:cNvPr id="25" name="תמונה 24" descr="תמונה שמכילה טקסט, פתקייה, צילום מסך, מלבן&#10;&#10;התיאור נוצר באופן אוטומטי">
            <a:extLst>
              <a:ext uri="{FF2B5EF4-FFF2-40B4-BE49-F238E27FC236}">
                <a16:creationId xmlns:a16="http://schemas.microsoft.com/office/drawing/2014/main" id="{B5BCFD0C-E970-A7A6-A0F6-10EA79BA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31" y="1611665"/>
            <a:ext cx="7641746" cy="44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866" r="3866"/>
          <a:stretch/>
        </p:blipFill>
        <p:spPr>
          <a:xfrm>
            <a:off x="4005075" y="0"/>
            <a:ext cx="8837594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7" y="3663130"/>
            <a:ext cx="3200400" cy="2103436"/>
          </a:xfrm>
        </p:spPr>
        <p:txBody>
          <a:bodyPr/>
          <a:lstStyle/>
          <a:p>
            <a:r>
              <a:rPr lang="he-IL" dirty="0"/>
              <a:t>ליאור שלום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89" y="5093493"/>
            <a:ext cx="3816096" cy="3529014"/>
          </a:xfrm>
        </p:spPr>
        <p:txBody>
          <a:bodyPr/>
          <a:lstStyle/>
          <a:p>
            <a:pPr algn="ctr"/>
            <a:r>
              <a:rPr lang="he-IL" dirty="0"/>
              <a:t>תואר ראשון במוסיקה באוניברסיטת חיפה, נגן ומורה לסקסופון, ומנצח תזמורות נוער.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גבר בחליפה עומדת בחוץ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391" r="17391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216" y="667512"/>
            <a:ext cx="6108192" cy="1463040"/>
          </a:xfrm>
        </p:spPr>
        <p:txBody>
          <a:bodyPr/>
          <a:lstStyle/>
          <a:p>
            <a:r>
              <a:rPr lang="he-IL" sz="4800" dirty="0"/>
              <a:t>עומר אהרון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8894" y="2471168"/>
            <a:ext cx="4075936" cy="2039187"/>
          </a:xfrm>
        </p:spPr>
        <p:txBody>
          <a:bodyPr>
            <a:normAutofit lnSpcReduction="10000"/>
          </a:bodyPr>
          <a:lstStyle/>
          <a:p>
            <a:r>
              <a:rPr lang="he-IL" dirty="0"/>
              <a:t>תואר ראשון בניהול טכנולוגי מאוניברסיטת בר אילן,</a:t>
            </a:r>
          </a:p>
          <a:p>
            <a:r>
              <a:rPr lang="he-IL" dirty="0"/>
              <a:t>תעודת הנדסאי תעשייה וניהול ממכללת רביבים ושירות צבאי בתפקיד זה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אישה חוצת רחוב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436" r="4266" b="1"/>
          <a:stretch/>
        </p:blipFill>
        <p:spPr>
          <a:xfrm>
            <a:off x="-9153" y="10"/>
            <a:ext cx="6105136" cy="6240777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50" y="3798312"/>
            <a:ext cx="6108192" cy="1463040"/>
          </a:xfrm>
        </p:spPr>
        <p:txBody>
          <a:bodyPr anchor="b">
            <a:normAutofit/>
          </a:bodyPr>
          <a:lstStyle/>
          <a:p>
            <a:r>
              <a:rPr lang="he-IL" dirty="0"/>
              <a:t>נטע </a:t>
            </a:r>
            <a:r>
              <a:rPr lang="he-IL" dirty="0" err="1"/>
              <a:t>שוורצפוקס</a:t>
            </a:r>
            <a:r>
              <a:rPr lang="he-IL" dirty="0"/>
              <a:t> כהנא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5276" y="5393932"/>
            <a:ext cx="7411572" cy="9794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e-IL" sz="2000" dirty="0"/>
              <a:t>תואר ראשון ושני בהיסטוריה מהאוניברסיטה העברית</a:t>
            </a:r>
          </a:p>
          <a:p>
            <a:pPr>
              <a:lnSpc>
                <a:spcPct val="90000"/>
              </a:lnSpc>
            </a:pPr>
            <a:r>
              <a:rPr lang="he-IL" sz="2000" dirty="0"/>
              <a:t>עבודה קודמת ביד ושם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894004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ירוק כחול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117</Words>
  <Application>Microsoft Office PowerPoint</Application>
  <PresentationFormat>מסך רחב</PresentationFormat>
  <Paragraphs>21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David</vt:lpstr>
      <vt:lpstr>Elephant</vt:lpstr>
      <vt:lpstr>Brush</vt:lpstr>
      <vt:lpstr>Corsair Player</vt:lpstr>
      <vt:lpstr>תיאור הפרוייקט</vt:lpstr>
      <vt:lpstr>High level design</vt:lpstr>
      <vt:lpstr>ליאור שלום</vt:lpstr>
      <vt:lpstr>עומר אהרון</vt:lpstr>
      <vt:lpstr>נטע שוורצפוקס כהנא</vt:lpstr>
    </vt:vector>
  </TitlesOfParts>
  <Company>Israeli Association of Community Centers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Corsair Player</dc:title>
  <dc:creator>משה כהנא</dc:creator>
  <cp:lastModifiedBy>משה כהנא</cp:lastModifiedBy>
  <cp:revision>2</cp:revision>
  <dcterms:created xsi:type="dcterms:W3CDTF">2023-08-24T12:13:28Z</dcterms:created>
  <dcterms:modified xsi:type="dcterms:W3CDTF">2023-08-24T12:48:32Z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